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02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0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9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80042-235C-525C-0A86-F3534C746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D98B7F-7464-2E82-D7D4-F44EA36DD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B8A38-8DC2-560C-96B4-66247DC15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D3DF8-1626-44EC-918C-17059E304FDF}" type="datetimeFigureOut">
              <a:rPr lang="lv-LV" smtClean="0"/>
              <a:t>29.01.2026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56860-8CF7-9AC6-1302-1ED74029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78B6C-C344-4E27-1E7A-FCB916457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7FC0-6809-4206-8611-0E59A1F289A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79076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DB874-DDAB-8EAD-D6C2-74358A79D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373C7-C4B9-DF48-E17B-6386F9CFA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98C6F6-B44F-3B8A-CC26-F99A93545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D3DF8-1626-44EC-918C-17059E304FDF}" type="datetimeFigureOut">
              <a:rPr lang="lv-LV" smtClean="0"/>
              <a:t>29.01.2026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943E9-4AC4-B138-DFD3-28F6B7F1B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69502-EF89-4778-A0B6-DFB46D04F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7FC0-6809-4206-8611-0E59A1F289A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45985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8EB5A-F32B-AC82-DC73-E4E7D4638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E957F9-8670-8AE4-645B-1D8C20CDF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0155F-CD14-C33A-604D-0EC9F3DE4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D3DF8-1626-44EC-918C-17059E304FDF}" type="datetimeFigureOut">
              <a:rPr lang="lv-LV" smtClean="0"/>
              <a:t>29.01.2026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811A4-4230-D170-BF56-4D0F9020D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BC6B1-5066-9061-E96D-27EB82657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7FC0-6809-4206-8611-0E59A1F289A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87275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66D5B-8661-CCBD-EBFC-963148108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0EECF-78E4-A647-B82A-2B5364BD9C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A41A35-842A-B04F-3BE8-BA773EDEA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2DC457-A0BC-58E4-A243-2DAB1E9BB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D3DF8-1626-44EC-918C-17059E304FDF}" type="datetimeFigureOut">
              <a:rPr lang="lv-LV" smtClean="0"/>
              <a:t>29.01.2026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6691B7-6DEF-C95B-6D3B-D4B28DD62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3162DA-3C70-FA8C-94A2-2570F715B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7FC0-6809-4206-8611-0E59A1F289A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53317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A8B53-18E3-0EAF-6B23-99386D3C1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156C73-45CE-0682-7C45-9347EC889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4FCC0-6787-1CDC-3067-E1580E78D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18BF3E-8E9E-E1F7-2112-FD431F7E28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3C0C8B-066F-7ED0-3462-7C4E0D56A3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1511C6-5DE8-0D20-5071-F2E53BD25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D3DF8-1626-44EC-918C-17059E304FDF}" type="datetimeFigureOut">
              <a:rPr lang="lv-LV" smtClean="0"/>
              <a:t>29.01.2026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65D06F-9058-F855-FE97-9493EB0F6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209A97-915D-F448-09FC-B56961A8D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7FC0-6809-4206-8611-0E59A1F289A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01982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4181F-A374-D0C9-A981-7C79906E5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E9907F-BF56-495A-DA2B-B1911FE19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D3DF8-1626-44EC-918C-17059E304FDF}" type="datetimeFigureOut">
              <a:rPr lang="lv-LV" smtClean="0"/>
              <a:t>29.01.2026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4595E1-4A82-6AE6-5115-1D7D23F70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02CBEF-C3A1-84C5-4DEC-39EB0803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7FC0-6809-4206-8611-0E59A1F289A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62797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274957-6048-3AF6-5999-0E13A7530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D3DF8-1626-44EC-918C-17059E304FDF}" type="datetimeFigureOut">
              <a:rPr lang="lv-LV" smtClean="0"/>
              <a:t>29.01.2026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7F8CA4-DB7F-B031-51B8-63DC593A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048F3-64A9-FF74-FDAC-CF2661E41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7FC0-6809-4206-8611-0E59A1F289A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74596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4186A-A97D-34E2-6057-2533D18B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F7A8B-38B8-B85B-AC00-2CAC78A01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7A9CB-0928-18F5-1235-3D12052DA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47F2E-A2F4-D0B9-A937-C9694B5B1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D3DF8-1626-44EC-918C-17059E304FDF}" type="datetimeFigureOut">
              <a:rPr lang="lv-LV" smtClean="0"/>
              <a:t>29.01.2026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1C4B34-3C1A-0925-FCB9-400E640C0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0EEA17-69F0-59E2-675F-C4862F35A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7FC0-6809-4206-8611-0E59A1F289A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8508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09666-C8B8-0668-28E4-1A2BEA9E9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AACF80-6455-4A76-0982-1B06527846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30D01-8129-319A-A040-A8259FA7C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64098-60D3-57ED-6F7B-E90155342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D3DF8-1626-44EC-918C-17059E304FDF}" type="datetimeFigureOut">
              <a:rPr lang="lv-LV" smtClean="0"/>
              <a:t>29.01.2026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8E32C3-8A9E-0041-20BE-4500BBECD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4C5062-E794-E322-5E39-2409E6B6F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7FC0-6809-4206-8611-0E59A1F289A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09900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EB019-756C-C4F1-6273-4BBD23621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940F96-CA1C-A65D-80AC-EAF1CFA86E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DFBB5-6C95-C368-336D-BA2C4B9ED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D3DF8-1626-44EC-918C-17059E304FDF}" type="datetimeFigureOut">
              <a:rPr lang="lv-LV" smtClean="0"/>
              <a:t>29.01.2026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CC59A-6ACF-2640-76F2-3C5666B83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8F019-EEFE-ED9B-CB32-C0F978556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7FC0-6809-4206-8611-0E59A1F289A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28899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39F0B1-BDCD-B210-2162-178C7AA3FE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77E980-F851-7705-AF63-CAED2E379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F3A6C-3D1A-8824-8BBD-BE7C90D2A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D3DF8-1626-44EC-918C-17059E304FDF}" type="datetimeFigureOut">
              <a:rPr lang="lv-LV" smtClean="0"/>
              <a:t>29.01.2026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D0EF87-6B7A-35C5-36BE-85E096997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0A205-FD52-510F-3C08-3ADD3E605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7FC0-6809-4206-8611-0E59A1F289A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5139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1C9B5B-31A0-88FC-3C4A-34B6E0481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9948C-BB1E-ED88-8D0B-6A7228697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48A0E-1C2E-94BE-17B9-A36F97DFF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D3DF8-1626-44EC-918C-17059E304FDF}" type="datetimeFigureOut">
              <a:rPr lang="lv-LV" smtClean="0"/>
              <a:t>29.01.2026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6BC86-C671-20C2-F725-C4C5D6C392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3BA50-2D15-00F8-0AE1-4AEE6A3B0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97FC0-6809-4206-8611-0E59A1F289A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4349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996D5-C6E9-3B79-4685-BAD0AC7DBB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89D70D-BB67-D0C3-DF21-442F5702CF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05B6F1-0E7B-4534-DB46-AAAA84403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674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F96B9-2B18-568E-B2F8-8216A9406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96E17-96B0-1AF5-7593-7917AFBF41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52F2E-3477-8BF6-F3E4-55B2DDEA7F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CD34DF-3A54-251A-6C3A-77C10947F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457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0A104-793A-3E68-3785-E42CB3ABD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576D1-9B18-BB48-CE08-0E8AD249A5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85E23-4EA3-457D-5A6B-E98535BC4D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3D8822-F8FE-61D5-B105-19D7C6A6E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59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4B42E-0FAA-697E-C5AE-D2FD99D9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BAA70-374A-A97B-BCDD-5BCC3CAFDF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E05FBC-58AD-78C9-785D-6DC33EE748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4ADD15-46EE-8F7B-EA49-6E4E2B744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02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93089-4B7B-72D3-5965-D975BB4EB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64A10-4CB5-3ABC-A26E-416407B080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E23267-2FC5-1970-B3AF-45696C0479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739470-C740-968A-940E-2D6250E48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332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BCBA8-CA71-9715-817D-324A45B87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05564-23F8-0350-E91F-6524DC8153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7BC423-EF77-A517-A0E4-C298D65E5B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CE486F-4694-B08D-3417-C162522AFA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27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2E4FF-4541-4D26-CD63-BCA4D4629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1FE6C-BA3D-5450-7558-53EC5EE61D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D5245A-5F55-4561-0F5A-CEEDAD9687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FAF805-B93E-7B80-4F70-8CE23AACD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7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93B5-B076-43E7-8434-6018A4243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25294-9DE2-92ED-3854-A0F4B59A09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0320CA-9C78-3FF9-4D2A-675BB93F91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4B9792-640C-B0B7-E53D-E6A6D5BBD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00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B9B89-371A-2B25-7001-B3C98D476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1BEA0-F369-9198-ADC1-F1CF60AD5A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7978D3-A2CA-76F4-C79C-CE0FF860E5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2E98DA-DCDD-3E7B-0549-41C957CDB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04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7BE39-75E7-596E-6594-3FE0D930A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8BDF3-5E73-39FC-0E0F-65CEA49248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3BF899-D6F0-DC51-41A3-70F7C18F15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0F8690-382A-4026-261C-AADF82832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62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2B166-32F5-098E-D47B-103F7F5C7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6EE32-B952-11A8-CC07-3AE90882BE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88AFA8-51CE-0EDD-4AA3-65C65B8038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4958D0-54AC-5AC8-447B-B976DBE505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27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86616-2020-E2DF-8F0C-036797C21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5D3B0-62EE-3476-850B-96CF2A3588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A284E1-0EE0-8676-736F-7033831CA4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0A757E-B5EE-41B7-5545-56D1D33A6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60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C262D-1A4E-9C60-584B-67D27A296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A7728-6F19-401D-73EE-4E69EB5A48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9F513D-B4C6-4A67-C212-03FEE9E6D9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5787BB-965A-71EC-5EC1-840ECCA30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066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0FEDC-C523-1489-2DA2-74A84E1F0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BB247-41D1-B45A-3D4D-03B60F2525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DA610A-B554-7F3D-30B5-35FB9A5C92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35A1C-843A-1E01-ECCA-749D0D6A2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044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258AD-1B30-DD24-67AF-CDC401DDD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F9E6F-113F-F2B7-2528-18746A22EA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6BECD0-040C-2248-9CEB-5364D9BE92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8FDB5E-E1EF-EC16-2E74-E6DC85436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573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9A704-FE70-03AE-223F-15C60750C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1A043-E74F-F10C-7665-E74EDEDD64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0E09F1-8F77-23B8-5F27-71BFFEBFBC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FB7982-7854-CB7C-BD62-84B75CCC7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16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3CC39-DC5A-AC22-CD53-2D3968342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01749-0806-F4E8-A551-0AC6499E7F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46FFB6-7135-CE1D-ACBA-40A5D58C13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4CB977-5BBA-779F-156B-30527B9B72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54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9610C-02C4-AC76-1D01-BE637DC0E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FD6B9-B6A6-8AAB-6810-424F49167C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9CB12F-4607-58F2-EBD4-5B668435ED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D46E7D-9531-30AB-6ADF-45FFDA195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108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B3DB1-0B66-8F2E-F48E-70D2520D5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4C441-34C1-43EA-3290-3C140E92AB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6A23E0-CC15-FDBF-5C29-F983117458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E32B04-74B1-EC3D-43AD-EEC1134BA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5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47977-FE96-D6F0-8DDE-A4513AD72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393D7-619E-9DFF-C624-6455B9D0ED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582852-EF99-89E5-F144-13040FEA0F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315BF5-38BF-6258-97E7-790046218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287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FD31B-2321-0733-7D56-5A5393E1E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E1407-02A4-9FC9-57DE-3D9A91100D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13C2F8-8897-51EF-3124-58A5C34FFA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4ACD63-C032-035D-F9E7-E1C910531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468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BB6D8-D63B-C715-2291-CAF12CBE8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5F5B0-350E-2B26-20F4-BB2A7AC135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B28081-A3FA-FD6E-9B04-730CBB55B7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D0F933-CAE5-652F-0204-925B4EDD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538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Ilva Auziņa</dc:creator>
  <cp:lastModifiedBy>ilze meirupska</cp:lastModifiedBy>
  <cp:revision>2</cp:revision>
  <dcterms:created xsi:type="dcterms:W3CDTF">2026-01-29T06:42:20Z</dcterms:created>
  <dcterms:modified xsi:type="dcterms:W3CDTF">2026-01-29T08:05:42Z</dcterms:modified>
</cp:coreProperties>
</file>